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Average"/>
      <p:regular r:id="rId30"/>
    </p:embeddedFont>
    <p:embeddedFont>
      <p:font typeface="Oswald"/>
      <p:regular r:id="rId31"/>
      <p:bold r:id="rId32"/>
    </p:embeddedFont>
    <p:embeddedFont>
      <p:font typeface="Alegreya"/>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regular.fntdata"/><Relationship Id="rId30" Type="http://schemas.openxmlformats.org/officeDocument/2006/relationships/font" Target="fonts/Average-regular.fntdata"/><Relationship Id="rId11" Type="http://schemas.openxmlformats.org/officeDocument/2006/relationships/slide" Target="slides/slide6.xml"/><Relationship Id="rId33" Type="http://schemas.openxmlformats.org/officeDocument/2006/relationships/font" Target="fonts/Alegreya-regular.fntdata"/><Relationship Id="rId10" Type="http://schemas.openxmlformats.org/officeDocument/2006/relationships/slide" Target="slides/slide5.xml"/><Relationship Id="rId32" Type="http://schemas.openxmlformats.org/officeDocument/2006/relationships/font" Target="fonts/Oswald-bold.fntdata"/><Relationship Id="rId13" Type="http://schemas.openxmlformats.org/officeDocument/2006/relationships/slide" Target="slides/slide8.xml"/><Relationship Id="rId35" Type="http://schemas.openxmlformats.org/officeDocument/2006/relationships/font" Target="fonts/Alegreya-italic.fntdata"/><Relationship Id="rId12" Type="http://schemas.openxmlformats.org/officeDocument/2006/relationships/slide" Target="slides/slide7.xml"/><Relationship Id="rId34" Type="http://schemas.openxmlformats.org/officeDocument/2006/relationships/font" Target="fonts/Alegreya-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Alegreya-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 - John Mark, friend of peter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book written in NT - Christ and ministry</a:t>
            </a:r>
            <a:endParaRPr/>
          </a:p>
          <a:p>
            <a:pPr indent="-298450" lvl="0" marL="457200" rtl="0" algn="l">
              <a:spcBef>
                <a:spcPts val="0"/>
              </a:spcBef>
              <a:spcAft>
                <a:spcPts val="0"/>
              </a:spcAft>
              <a:buSzPts val="1100"/>
              <a:buChar char="-"/>
            </a:pPr>
            <a:r>
              <a:rPr lang="en"/>
              <a:t>The story of God’s </a:t>
            </a:r>
            <a:r>
              <a:rPr lang="en"/>
              <a:t>entrance</a:t>
            </a:r>
            <a:r>
              <a:rPr lang="en"/>
              <a:t> into human history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about the good news</a:t>
            </a:r>
            <a:endParaRPr/>
          </a:p>
          <a:p>
            <a:pPr indent="-298450" lvl="0" marL="457200" rtl="0" algn="l">
              <a:spcBef>
                <a:spcPts val="0"/>
              </a:spcBef>
              <a:spcAft>
                <a:spcPts val="0"/>
              </a:spcAft>
              <a:buSzPts val="1100"/>
              <a:buChar char="-"/>
            </a:pPr>
            <a:r>
              <a:rPr lang="en"/>
              <a:t>Ppl think Xianity restrictive</a:t>
            </a:r>
            <a:endParaRPr/>
          </a:p>
          <a:p>
            <a:pPr indent="-298450" lvl="0" marL="457200" rtl="0" algn="l">
              <a:spcBef>
                <a:spcPts val="0"/>
              </a:spcBef>
              <a:spcAft>
                <a:spcPts val="0"/>
              </a:spcAft>
              <a:buSzPts val="1100"/>
              <a:buChar char="-"/>
            </a:pPr>
            <a:r>
              <a:rPr lang="en"/>
              <a:t>But really it’s wonderful news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we hit good news, must hit bad</a:t>
            </a:r>
            <a:endParaRPr/>
          </a:p>
          <a:p>
            <a:pPr indent="-298450" lvl="0" marL="457200" rtl="0" algn="l">
              <a:spcBef>
                <a:spcPts val="0"/>
              </a:spcBef>
              <a:spcAft>
                <a:spcPts val="0"/>
              </a:spcAft>
              <a:buSzPts val="1100"/>
              <a:buChar char="-"/>
            </a:pPr>
            <a:r>
              <a:rPr lang="en"/>
              <a:t>There’s a probem G is trying to solve</a:t>
            </a:r>
            <a:endParaRPr/>
          </a:p>
          <a:p>
            <a:pPr indent="-298450" lvl="0" marL="457200" rtl="0" algn="l">
              <a:spcBef>
                <a:spcPts val="0"/>
              </a:spcBef>
              <a:spcAft>
                <a:spcPts val="0"/>
              </a:spcAft>
              <a:buSzPts val="1100"/>
              <a:buChar char="-"/>
            </a:pPr>
            <a:r>
              <a:rPr lang="en"/>
              <a:t>Don’t we sense sumth wrong with world and us?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33fa1c35c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3fa1c35c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10345ed0c_1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10345ed0c_1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610345ed0c_1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610345ed0c_1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610345ed0c_1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10345ed0c_1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610345ed0c_1_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610345ed0c_1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10345ed0c_1_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10345ed0c_1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610345ed0c_1_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610345ed0c_1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610345ed0c_1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610345ed0c_1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10345ed0c_1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10345ed0c_1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610345ed0c_1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10345ed0c_1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33fa1c35c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3fa1c35c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Twinge, psychology today</a:t>
            </a:r>
            <a:endParaRPr/>
          </a:p>
          <a:p>
            <a:pPr indent="0" lvl="0" marL="0" rtl="0" algn="l">
              <a:spcBef>
                <a:spcPts val="0"/>
              </a:spcBef>
              <a:spcAft>
                <a:spcPts val="0"/>
              </a:spcAft>
              <a:buNone/>
            </a:pPr>
            <a:r>
              <a:rPr lang="en"/>
              <a:t>psychiatry.org</a:t>
            </a:r>
            <a:endParaRPr/>
          </a:p>
          <a:p>
            <a:pPr indent="0" lvl="0" marL="0" rtl="0" algn="l">
              <a:spcBef>
                <a:spcPts val="0"/>
              </a:spcBef>
              <a:spcAft>
                <a:spcPts val="0"/>
              </a:spcAft>
              <a:buNone/>
            </a:pPr>
            <a:r>
              <a:rPr lang="en"/>
              <a:t>Douglas Nemecek, M.D., chief medical officer for Behavioral Health at Cigna.</a:t>
            </a:r>
            <a:endParaRPr/>
          </a:p>
          <a:p>
            <a:pPr indent="0" lvl="0" marL="0" rtl="0" algn="l">
              <a:spcBef>
                <a:spcPts val="0"/>
              </a:spcBef>
              <a:spcAft>
                <a:spcPts val="0"/>
              </a:spcAft>
              <a:buNone/>
            </a:pPr>
            <a:r>
              <a:rPr lang="en"/>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10345ed0c_1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10345ed0c_1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610345ed0c_1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610345ed0c_1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610345ed0c_1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610345ed0c_1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610345ed0c_1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610345ed0c_1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610345ed0c_1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610345ed0c_1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610345ed0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10345ed0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Psychology.org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all: the chaotic world</a:t>
            </a:r>
            <a:endParaRPr/>
          </a:p>
          <a:p>
            <a:pPr indent="-298450" lvl="0" marL="457200" rtl="0" algn="l">
              <a:spcBef>
                <a:spcPts val="0"/>
              </a:spcBef>
              <a:spcAft>
                <a:spcPts val="0"/>
              </a:spcAft>
              <a:buSzPts val="1100"/>
              <a:buChar char="-"/>
            </a:pPr>
            <a:r>
              <a:rPr lang="en"/>
              <a:t>Healthcare so expensive!</a:t>
            </a:r>
            <a:endParaRPr/>
          </a:p>
          <a:p>
            <a:pPr indent="-298450" lvl="0" marL="457200" rtl="0" algn="l">
              <a:spcBef>
                <a:spcPts val="0"/>
              </a:spcBef>
              <a:spcAft>
                <a:spcPts val="0"/>
              </a:spcAft>
              <a:buSzPts val="1100"/>
              <a:buChar char="-"/>
            </a:pPr>
            <a:r>
              <a:rPr lang="en"/>
              <a:t>School shootings!</a:t>
            </a:r>
            <a:endParaRPr/>
          </a:p>
          <a:p>
            <a:pPr indent="-298450" lvl="0" marL="457200" rtl="0" algn="l">
              <a:spcBef>
                <a:spcPts val="0"/>
              </a:spcBef>
              <a:spcAft>
                <a:spcPts val="0"/>
              </a:spcAft>
              <a:buSzPts val="1100"/>
              <a:buChar char="-"/>
            </a:pPr>
            <a:r>
              <a:rPr lang="en"/>
              <a:t>Am I gonna make enough money?</a:t>
            </a:r>
            <a:endParaRPr/>
          </a:p>
          <a:p>
            <a:pPr indent="-298450" lvl="0" marL="457200" rtl="0" algn="l">
              <a:spcBef>
                <a:spcPts val="0"/>
              </a:spcBef>
              <a:spcAft>
                <a:spcPts val="0"/>
              </a:spcAft>
              <a:buSzPts val="1100"/>
              <a:buChar char="-"/>
            </a:pPr>
            <a:r>
              <a:rPr lang="en"/>
              <a:t>We are so divided! Trump ruining us!</a:t>
            </a:r>
            <a:endParaRPr/>
          </a:p>
          <a:p>
            <a:pPr indent="-298450" lvl="0" marL="457200" rtl="0" algn="l">
              <a:spcBef>
                <a:spcPts val="0"/>
              </a:spcBef>
              <a:spcAft>
                <a:spcPts val="0"/>
              </a:spcAft>
              <a:buSzPts val="1100"/>
              <a:buChar char="-"/>
            </a:pPr>
            <a:r>
              <a:rPr lang="en"/>
              <a:t>Will I ever find love? How come I’m so lonely?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what we can all agree on - there are problems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arent going away any time soon</a:t>
            </a:r>
            <a:endParaRPr/>
          </a:p>
          <a:p>
            <a:pPr indent="-298450" lvl="0" marL="457200" rtl="0" algn="l">
              <a:spcBef>
                <a:spcPts val="0"/>
              </a:spcBef>
              <a:spcAft>
                <a:spcPts val="0"/>
              </a:spcAft>
              <a:buSzPts val="1100"/>
              <a:buChar char="-"/>
            </a:pPr>
            <a:r>
              <a:rPr lang="en"/>
              <a:t>With techology, better mental health resources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 not here shilling a cure-all solution - just gimme your money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problem deeper than symptoms</a:t>
            </a:r>
            <a:endParaRPr/>
          </a:p>
          <a:p>
            <a:pPr indent="-298450" lvl="0" marL="457200" rtl="0" algn="l">
              <a:spcBef>
                <a:spcPts val="0"/>
              </a:spcBef>
              <a:spcAft>
                <a:spcPts val="0"/>
              </a:spcAft>
              <a:buSzPts val="1100"/>
              <a:buChar char="-"/>
            </a:pPr>
            <a:r>
              <a:rPr lang="en"/>
              <a:t>Something broken within that needs solved</a:t>
            </a:r>
            <a:endParaRPr/>
          </a:p>
          <a:p>
            <a:pPr indent="-298450" lvl="0" marL="457200" rtl="0" algn="l">
              <a:spcBef>
                <a:spcPts val="0"/>
              </a:spcBef>
              <a:spcAft>
                <a:spcPts val="0"/>
              </a:spcAft>
              <a:buSzPts val="1100"/>
              <a:buChar char="-"/>
            </a:pPr>
            <a:r>
              <a:rPr lang="en"/>
              <a:t>Good news is there’s help…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610345ed0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10345ed0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news! God is involved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 a weird transcendant being</a:t>
            </a:r>
            <a:endParaRPr/>
          </a:p>
          <a:p>
            <a:pPr indent="-298450" lvl="0" marL="457200" rtl="0" algn="l">
              <a:spcBef>
                <a:spcPts val="0"/>
              </a:spcBef>
              <a:spcAft>
                <a:spcPts val="0"/>
              </a:spcAft>
              <a:buSzPts val="1100"/>
              <a:buChar char="-"/>
            </a:pPr>
            <a:r>
              <a:rPr lang="en"/>
              <a:t>Depressed ppl get help by knowing not alone</a:t>
            </a:r>
            <a:endParaRPr/>
          </a:p>
          <a:p>
            <a:pPr indent="-298450" lvl="0" marL="457200" rtl="0" algn="l">
              <a:spcBef>
                <a:spcPts val="0"/>
              </a:spcBef>
              <a:spcAft>
                <a:spcPts val="0"/>
              </a:spcAft>
              <a:buSzPts val="1100"/>
              <a:buChar char="-"/>
            </a:pPr>
            <a:r>
              <a:rPr lang="en"/>
              <a:t>The CREATOR OF UNIVERSE is involved too</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10345ed0c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10345ed0c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son of God - title for missiah</a:t>
            </a:r>
            <a:endParaRPr/>
          </a:p>
          <a:p>
            <a:pPr indent="-298450" lvl="0" marL="457200" rtl="0" algn="l">
              <a:spcBef>
                <a:spcPts val="0"/>
              </a:spcBef>
              <a:spcAft>
                <a:spcPts val="0"/>
              </a:spcAft>
              <a:buSzPts val="1100"/>
              <a:buChar char="-"/>
            </a:pPr>
            <a:r>
              <a:rPr lang="en"/>
              <a:t>This is God come to Earth himself</a:t>
            </a:r>
            <a:endParaRPr/>
          </a:p>
          <a:p>
            <a:pPr indent="-298450" lvl="0" marL="457200" rtl="0" algn="l">
              <a:spcBef>
                <a:spcPts val="0"/>
              </a:spcBef>
              <a:spcAft>
                <a:spcPts val="0"/>
              </a:spcAft>
              <a:buSzPts val="1100"/>
              <a:buChar char="-"/>
            </a:pPr>
            <a:r>
              <a:rPr lang="en"/>
              <a:t>Like thanos - I’ll do it myself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was all part of a plan that spans the entire Bible</a:t>
            </a:r>
            <a:endParaRPr/>
          </a:p>
          <a:p>
            <a:pPr indent="-298450" lvl="0" marL="457200" rtl="0" algn="l">
              <a:spcBef>
                <a:spcPts val="0"/>
              </a:spcBef>
              <a:spcAft>
                <a:spcPts val="0"/>
              </a:spcAft>
              <a:buSzPts val="1100"/>
              <a:buChar char="-"/>
            </a:pPr>
            <a:r>
              <a:rPr lang="en"/>
              <a:t>Not just loose collection of stories, advice</a:t>
            </a:r>
            <a:endParaRPr/>
          </a:p>
          <a:p>
            <a:pPr indent="-298450" lvl="0" marL="457200" rtl="0" algn="l">
              <a:spcBef>
                <a:spcPts val="0"/>
              </a:spcBef>
              <a:spcAft>
                <a:spcPts val="0"/>
              </a:spcAft>
              <a:buSzPts val="1100"/>
              <a:buChar char="-"/>
            </a:pPr>
            <a:r>
              <a:rPr lang="en"/>
              <a:t>Ex: I thought this as a kid - be good, </a:t>
            </a:r>
            <a:r>
              <a:rPr lang="en"/>
              <a:t>don't</a:t>
            </a:r>
            <a:r>
              <a:rPr lang="en"/>
              <a:t> be bad, here’s some examples</a:t>
            </a:r>
            <a:endParaRPr/>
          </a:p>
          <a:p>
            <a:pPr indent="-298450" lvl="0" marL="457200" rtl="0" algn="l">
              <a:spcBef>
                <a:spcPts val="0"/>
              </a:spcBef>
              <a:spcAft>
                <a:spcPts val="0"/>
              </a:spcAft>
              <a:buSzPts val="1100"/>
              <a:buChar char="-"/>
            </a:pPr>
            <a:r>
              <a:rPr lang="en"/>
              <a:t>For 1000s of yrs building to this point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“Written in Isa” - OT</a:t>
            </a:r>
            <a:endParaRPr/>
          </a:p>
          <a:p>
            <a:pPr indent="-298450" lvl="0" marL="457200" rtl="0" algn="l">
              <a:spcBef>
                <a:spcPts val="0"/>
              </a:spcBef>
              <a:spcAft>
                <a:spcPts val="0"/>
              </a:spcAft>
              <a:buSzPts val="1100"/>
              <a:buChar char="-"/>
            </a:pPr>
            <a:r>
              <a:rPr lang="en"/>
              <a:t>We have old manuscripts of these predictions</a:t>
            </a:r>
            <a:endParaRPr/>
          </a:p>
          <a:p>
            <a:pPr indent="-298450" lvl="0" marL="457200" rtl="0" algn="l">
              <a:spcBef>
                <a:spcPts val="0"/>
              </a:spcBef>
              <a:spcAft>
                <a:spcPts val="0"/>
              </a:spcAft>
              <a:buSzPts val="1100"/>
              <a:buChar char="-"/>
            </a:pPr>
            <a:r>
              <a:rPr lang="en"/>
              <a:t>Why care? What if someone told u evth gonna happen to u next week</a:t>
            </a:r>
            <a:endParaRPr/>
          </a:p>
          <a:p>
            <a:pPr indent="-298450" lvl="0" marL="457200" rtl="0" algn="l">
              <a:spcBef>
                <a:spcPts val="0"/>
              </a:spcBef>
              <a:spcAft>
                <a:spcPts val="0"/>
              </a:spcAft>
              <a:buSzPts val="1100"/>
              <a:buChar char="-"/>
            </a:pPr>
            <a:r>
              <a:rPr lang="en"/>
              <a:t>U say “please tell me more”</a:t>
            </a:r>
            <a:endParaRPr/>
          </a:p>
          <a:p>
            <a:pPr indent="-298450" lvl="1" marL="914400" rtl="0" algn="l">
              <a:spcBef>
                <a:spcPts val="0"/>
              </a:spcBef>
              <a:spcAft>
                <a:spcPts val="0"/>
              </a:spcAft>
              <a:buSzPts val="1100"/>
              <a:buChar char="-"/>
            </a:pPr>
            <a:r>
              <a:rPr lang="en"/>
              <a:t>Or “I get it, eat hot pockets in dorm room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OT has these predictions…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610345ed0c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10345ed0c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Isa 9:6 - he would be God!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Isa 52 - gonna be lifted up… but also suffer</a:t>
            </a:r>
            <a:endParaRPr/>
          </a:p>
          <a:p>
            <a:pPr indent="-298450" lvl="0" marL="457200" rtl="0" algn="l">
              <a:spcBef>
                <a:spcPts val="0"/>
              </a:spcBef>
              <a:spcAft>
                <a:spcPts val="0"/>
              </a:spcAft>
              <a:buSzPts val="1100"/>
              <a:buChar char="-"/>
            </a:pPr>
            <a:r>
              <a:rPr lang="en"/>
              <a:t>Sprinkle - all about cleansing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Many more - about ruling king but also gonna be crucified</a:t>
            </a:r>
            <a:endParaRPr/>
          </a:p>
          <a:p>
            <a:pPr indent="-298450" lvl="0" marL="457200" rtl="0" algn="l">
              <a:spcBef>
                <a:spcPts val="0"/>
              </a:spcBef>
              <a:spcAft>
                <a:spcPts val="0"/>
              </a:spcAft>
              <a:buSzPts val="1100"/>
              <a:buChar char="-"/>
            </a:pPr>
            <a:r>
              <a:rPr lang="en"/>
              <a:t>Who the H is this guy? How make sense?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watch video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610345ed0c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10345ed0c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 summary</a:t>
            </a:r>
            <a:endParaRPr/>
          </a:p>
          <a:p>
            <a:pPr indent="-298450" lvl="0" marL="457200" rtl="0" algn="l">
              <a:spcBef>
                <a:spcPts val="0"/>
              </a:spcBef>
              <a:spcAft>
                <a:spcPts val="0"/>
              </a:spcAft>
              <a:buSzPts val="1100"/>
              <a:buChar char="-"/>
            </a:pPr>
            <a:r>
              <a:rPr lang="en"/>
              <a:t>Sickness at beginnign sin</a:t>
            </a:r>
            <a:endParaRPr/>
          </a:p>
          <a:p>
            <a:pPr indent="-298450" lvl="0" marL="457200" rtl="0" algn="l">
              <a:spcBef>
                <a:spcPts val="0"/>
              </a:spcBef>
              <a:spcAft>
                <a:spcPts val="0"/>
              </a:spcAft>
              <a:buSzPts val="1100"/>
              <a:buChar char="-"/>
            </a:pPr>
            <a:r>
              <a:rPr lang="en"/>
              <a:t>Messiah come and fix it by dying</a:t>
            </a:r>
            <a:endParaRPr/>
          </a:p>
          <a:p>
            <a:pPr indent="-298450" lvl="0" marL="457200" rtl="0" algn="l">
              <a:spcBef>
                <a:spcPts val="0"/>
              </a:spcBef>
              <a:spcAft>
                <a:spcPts val="0"/>
              </a:spcAft>
              <a:buSzPts val="1100"/>
              <a:buChar char="-"/>
            </a:pPr>
            <a:r>
              <a:rPr lang="en"/>
              <a:t>MUST die first to make us right</a:t>
            </a:r>
            <a:endParaRPr/>
          </a:p>
          <a:p>
            <a:pPr indent="-298450" lvl="0" marL="457200" rtl="0" algn="l">
              <a:spcBef>
                <a:spcPts val="0"/>
              </a:spcBef>
              <a:spcAft>
                <a:spcPts val="0"/>
              </a:spcAft>
              <a:buSzPts val="1100"/>
              <a:buChar char="-"/>
            </a:pPr>
            <a:r>
              <a:rPr lang="en"/>
              <a:t>THEN will fix the world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mark here is how this was accomplished… (slide)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10345ed0c_2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10345ed0c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Crying in wilderness - JtB</a:t>
            </a:r>
            <a:endParaRPr/>
          </a:p>
          <a:p>
            <a:pPr indent="-298450" lvl="0" marL="457200" rtl="0" algn="l">
              <a:spcBef>
                <a:spcPts val="0"/>
              </a:spcBef>
              <a:spcAft>
                <a:spcPts val="0"/>
              </a:spcAft>
              <a:buSzPts val="1100"/>
              <a:buChar char="-"/>
            </a:pPr>
            <a:r>
              <a:rPr lang="en"/>
              <a:t>Preparing a people for JC - was also predicted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Repentance - not the churchy word u think</a:t>
            </a:r>
            <a:endParaRPr/>
          </a:p>
          <a:p>
            <a:pPr indent="-298450" lvl="0" marL="457200" rtl="0" algn="l">
              <a:spcBef>
                <a:spcPts val="0"/>
              </a:spcBef>
              <a:spcAft>
                <a:spcPts val="0"/>
              </a:spcAft>
              <a:buSzPts val="1100"/>
              <a:buChar char="-"/>
            </a:pPr>
            <a:r>
              <a:rPr lang="en"/>
              <a:t>Just means change your mind</a:t>
            </a:r>
            <a:endParaRPr/>
          </a:p>
          <a:p>
            <a:pPr indent="-298450" lvl="0" marL="457200" rtl="0" algn="l">
              <a:spcBef>
                <a:spcPts val="0"/>
              </a:spcBef>
              <a:spcAft>
                <a:spcPts val="0"/>
              </a:spcAft>
              <a:buSzPts val="1100"/>
              <a:buChar char="-"/>
            </a:pPr>
            <a:r>
              <a:rPr lang="en"/>
              <a:t>Ex: Kid in ec class</a:t>
            </a:r>
            <a:endParaRPr/>
          </a:p>
          <a:p>
            <a:pPr indent="-298450" lvl="1" marL="914400" rtl="0" algn="l">
              <a:spcBef>
                <a:spcPts val="0"/>
              </a:spcBef>
              <a:spcAft>
                <a:spcPts val="0"/>
              </a:spcAft>
              <a:buSzPts val="1100"/>
              <a:buChar char="-"/>
            </a:pPr>
            <a:r>
              <a:rPr lang="en"/>
              <a:t>Still acting like high schooler</a:t>
            </a:r>
            <a:endParaRPr/>
          </a:p>
          <a:p>
            <a:pPr indent="-298450" lvl="1" marL="914400" rtl="0" algn="l">
              <a:spcBef>
                <a:spcPts val="0"/>
              </a:spcBef>
              <a:spcAft>
                <a:spcPts val="0"/>
              </a:spcAft>
              <a:buSzPts val="1100"/>
              <a:buChar char="-"/>
            </a:pPr>
            <a:r>
              <a:rPr lang="en"/>
              <a:t>Had to repent - change mind. Not a high schooler anymore</a:t>
            </a:r>
            <a:endParaRPr/>
          </a:p>
          <a:p>
            <a:pPr indent="-298450" lvl="0" marL="457200" rtl="0" algn="l">
              <a:spcBef>
                <a:spcPts val="0"/>
              </a:spcBef>
              <a:spcAft>
                <a:spcPts val="0"/>
              </a:spcAft>
              <a:buSzPts val="1100"/>
              <a:buChar char="-"/>
            </a:pPr>
            <a:r>
              <a:rPr lang="en"/>
              <a:t>Needed a ppl ready to receive</a:t>
            </a:r>
            <a:endParaRPr/>
          </a:p>
          <a:p>
            <a:pPr indent="-298450" lvl="1" marL="914400" rtl="0" algn="l">
              <a:spcBef>
                <a:spcPts val="0"/>
              </a:spcBef>
              <a:spcAft>
                <a:spcPts val="0"/>
              </a:spcAft>
              <a:buSzPts val="1100"/>
              <a:buChar char="-"/>
            </a:pPr>
            <a:r>
              <a:rPr lang="en"/>
              <a:t>Gotta realize you need help!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gotta change our minds too - maybe cant do this on own</a:t>
            </a:r>
            <a:endParaRPr/>
          </a:p>
          <a:p>
            <a:pPr indent="-298450" lvl="0" marL="457200" rtl="0" algn="l">
              <a:spcBef>
                <a:spcPts val="0"/>
              </a:spcBef>
              <a:spcAft>
                <a:spcPts val="0"/>
              </a:spcAft>
              <a:buSzPts val="1100"/>
              <a:buChar char="-"/>
            </a:pPr>
            <a:r>
              <a:rPr lang="en"/>
              <a:t>Maybe we need help</a:t>
            </a:r>
            <a:endParaRPr/>
          </a:p>
          <a:p>
            <a:pPr indent="-298450" lvl="0" marL="457200" rtl="0" algn="l">
              <a:spcBef>
                <a:spcPts val="0"/>
              </a:spcBef>
              <a:spcAft>
                <a:spcPts val="0"/>
              </a:spcAft>
              <a:buSzPts val="1100"/>
              <a:buChar char="-"/>
            </a:pPr>
            <a:r>
              <a:rPr lang="en"/>
              <a:t>NOT OK the way I am</a:t>
            </a:r>
            <a:endParaRPr/>
          </a:p>
          <a:p>
            <a:pPr indent="-298450" lvl="0" marL="457200" rtl="0" algn="l">
              <a:spcBef>
                <a:spcPts val="0"/>
              </a:spcBef>
              <a:spcAft>
                <a:spcPts val="0"/>
              </a:spcAft>
              <a:buSzPts val="1100"/>
              <a:buChar char="-"/>
            </a:pPr>
            <a:r>
              <a:rPr lang="en"/>
              <a:t>God’s wiling to deal w our sickness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GRACE! Free gift.. (slide)</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10345ed0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10345ed0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Ephesians 2:8,9</a:t>
            </a:r>
            <a:endParaRPr/>
          </a:p>
          <a:p>
            <a:pPr indent="-298450" lvl="0" marL="457200" rtl="0" algn="l">
              <a:spcBef>
                <a:spcPts val="0"/>
              </a:spcBef>
              <a:spcAft>
                <a:spcPts val="0"/>
              </a:spcAft>
              <a:buSzPts val="1100"/>
              <a:buChar char="-"/>
            </a:pPr>
            <a:r>
              <a:rPr lang="en"/>
              <a:t>Can’t earn it, free gift</a:t>
            </a:r>
            <a:endParaRPr/>
          </a:p>
          <a:p>
            <a:pPr indent="-298450" lvl="0" marL="457200" rtl="0" algn="l">
              <a:spcBef>
                <a:spcPts val="0"/>
              </a:spcBef>
              <a:spcAft>
                <a:spcPts val="0"/>
              </a:spcAft>
              <a:buSzPts val="1100"/>
              <a:buChar char="-"/>
            </a:pPr>
            <a:r>
              <a:rPr lang="en"/>
              <a:t>Must receive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do we have to recieve this to find healing from our sickness? Alex tell us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3dEh25pduQ8"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60" name="Google Shape;60;p13"/>
          <p:cNvPicPr preferRelativeResize="0"/>
          <p:nvPr/>
        </p:nvPicPr>
        <p:blipFill>
          <a:blip r:embed="rId3">
            <a:alphaModFix/>
          </a:blip>
          <a:stretch>
            <a:fillRect/>
          </a:stretch>
        </p:blipFill>
        <p:spPr>
          <a:xfrm>
            <a:off x="0" y="0"/>
            <a:ext cx="9144001"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 1:5</a:t>
            </a:r>
            <a:endParaRPr/>
          </a:p>
        </p:txBody>
      </p:sp>
      <p:sp>
        <p:nvSpPr>
          <p:cNvPr id="122" name="Google Shape;122;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And all the country of Judea was going out to him, and all the people of Jerusalem; and they were being baptized by him in the Jordan River, confessing their sins.</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 1:6</a:t>
            </a:r>
            <a:endParaRPr/>
          </a:p>
        </p:txBody>
      </p:sp>
      <p:sp>
        <p:nvSpPr>
          <p:cNvPr id="128" name="Google Shape;128;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John was clothed with camel’s hair and wore a leather belt around his waist, and his diet was locusts and wild honey.</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pic>
        <p:nvPicPr>
          <p:cNvPr id="133" name="Google Shape;133;p24"/>
          <p:cNvPicPr preferRelativeResize="0"/>
          <p:nvPr/>
        </p:nvPicPr>
        <p:blipFill>
          <a:blip r:embed="rId3">
            <a:alphaModFix/>
          </a:blip>
          <a:stretch>
            <a:fillRect/>
          </a:stretch>
        </p:blipFill>
        <p:spPr>
          <a:xfrm>
            <a:off x="2" y="-1187555"/>
            <a:ext cx="9144000" cy="68579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671250" y="2409179"/>
            <a:ext cx="7852200" cy="861000"/>
          </a:xfrm>
          <a:prstGeom prst="rect">
            <a:avLst/>
          </a:prstGeom>
        </p:spPr>
        <p:txBody>
          <a:bodyPr anchorCtr="0" anchor="ctr" bIns="91425" lIns="91425" spcFirstLastPara="1" rIns="91425" wrap="square" tIns="91425">
            <a:noAutofit/>
          </a:bodyPr>
          <a:lstStyle/>
          <a:p>
            <a:pPr indent="-457200" lvl="0" marL="457200" rtl="0" algn="l">
              <a:lnSpc>
                <a:spcPct val="150000"/>
              </a:lnSpc>
              <a:spcBef>
                <a:spcPts val="0"/>
              </a:spcBef>
              <a:spcAft>
                <a:spcPts val="0"/>
              </a:spcAft>
              <a:buSzPts val="3600"/>
              <a:buAutoNum type="arabicPeriod"/>
            </a:pPr>
            <a:r>
              <a:rPr lang="en"/>
              <a:t>Self-Rule - </a:t>
            </a:r>
            <a:r>
              <a:rPr i="1" lang="en" sz="4000">
                <a:latin typeface="Alegreya"/>
                <a:ea typeface="Alegreya"/>
                <a:cs typeface="Alegreya"/>
                <a:sym typeface="Alegreya"/>
              </a:rPr>
              <a:t>Sin</a:t>
            </a:r>
            <a:endParaRPr i="1" sz="4000">
              <a:latin typeface="Alegreya"/>
              <a:ea typeface="Alegreya"/>
              <a:cs typeface="Alegreya"/>
              <a:sym typeface="Alegreya"/>
            </a:endParaRPr>
          </a:p>
          <a:p>
            <a:pPr indent="-457200" lvl="0" marL="457200" rtl="0" algn="l">
              <a:lnSpc>
                <a:spcPct val="150000"/>
              </a:lnSpc>
              <a:spcBef>
                <a:spcPts val="0"/>
              </a:spcBef>
              <a:spcAft>
                <a:spcPts val="0"/>
              </a:spcAft>
              <a:buSzPts val="3600"/>
              <a:buAutoNum type="arabicPeriod"/>
            </a:pPr>
            <a:r>
              <a:rPr lang="en"/>
              <a:t>Depression - </a:t>
            </a:r>
            <a:r>
              <a:rPr i="1" lang="en" sz="4000">
                <a:latin typeface="Alegreya"/>
                <a:ea typeface="Alegreya"/>
                <a:cs typeface="Alegreya"/>
                <a:sym typeface="Alegreya"/>
              </a:rPr>
              <a:t>Guilt</a:t>
            </a:r>
            <a:endParaRPr/>
          </a:p>
          <a:p>
            <a:pPr indent="-457200" lvl="0" marL="457200" rtl="0" algn="l">
              <a:lnSpc>
                <a:spcPct val="150000"/>
              </a:lnSpc>
              <a:spcBef>
                <a:spcPts val="0"/>
              </a:spcBef>
              <a:spcAft>
                <a:spcPts val="0"/>
              </a:spcAft>
              <a:buSzPts val="3600"/>
              <a:buAutoNum type="arabicPeriod"/>
            </a:pPr>
            <a:r>
              <a:rPr lang="en"/>
              <a:t>Anxiety - </a:t>
            </a:r>
            <a:r>
              <a:rPr i="1" lang="en" sz="4000">
                <a:latin typeface="Alegreya"/>
                <a:ea typeface="Alegreya"/>
                <a:cs typeface="Alegreya"/>
                <a:sym typeface="Alegreya"/>
              </a:rPr>
              <a:t>Fear</a:t>
            </a:r>
            <a:endParaRPr/>
          </a:p>
        </p:txBody>
      </p:sp>
      <p:sp>
        <p:nvSpPr>
          <p:cNvPr id="139" name="Google Shape;139;p25"/>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Three-Part Cycle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1000"/>
                                        <p:tgtEl>
                                          <p:spTgt spid="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1000"/>
                                        <p:tgtEl>
                                          <p:spTgt spid="13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 1:7-8</a:t>
            </a:r>
            <a:endParaRPr/>
          </a:p>
        </p:txBody>
      </p:sp>
      <p:sp>
        <p:nvSpPr>
          <p:cNvPr id="145" name="Google Shape;145;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400"/>
              <a:t>And he was preaching, and saying, “After me One is coming who is mightier than I, and I am not fit to stoop down and untie the thong of His sandals. I baptized you with water; but He will baptize you with the Holy Spirit.”</a:t>
            </a:r>
            <a:endParaRPr sz="3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671250" y="1482489"/>
            <a:ext cx="7852200" cy="861000"/>
          </a:xfrm>
          <a:prstGeom prst="rect">
            <a:avLst/>
          </a:prstGeom>
        </p:spPr>
        <p:txBody>
          <a:bodyPr anchorCtr="0" anchor="ctr" bIns="91425" lIns="91425" spcFirstLastPara="1" rIns="91425" wrap="square" tIns="91425">
            <a:noAutofit/>
          </a:bodyPr>
          <a:lstStyle/>
          <a:p>
            <a:pPr indent="-457200" lvl="0" marL="457200" rtl="0" algn="l">
              <a:lnSpc>
                <a:spcPct val="150000"/>
              </a:lnSpc>
              <a:spcBef>
                <a:spcPts val="0"/>
              </a:spcBef>
              <a:spcAft>
                <a:spcPts val="0"/>
              </a:spcAft>
              <a:buSzPts val="3600"/>
              <a:buAutoNum type="arabicPeriod"/>
            </a:pPr>
            <a:r>
              <a:rPr lang="en"/>
              <a:t>Change Your Mind </a:t>
            </a:r>
            <a:r>
              <a:rPr lang="en"/>
              <a:t>- </a:t>
            </a:r>
            <a:r>
              <a:rPr i="1" lang="en" sz="4000">
                <a:latin typeface="Alegreya"/>
                <a:ea typeface="Alegreya"/>
                <a:cs typeface="Alegreya"/>
                <a:sym typeface="Alegreya"/>
              </a:rPr>
              <a:t>Repentance</a:t>
            </a:r>
            <a:endParaRPr/>
          </a:p>
        </p:txBody>
      </p:sp>
      <p:sp>
        <p:nvSpPr>
          <p:cNvPr id="151" name="Google Shape;151;p27"/>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One</a:t>
            </a:r>
            <a:r>
              <a:rPr lang="en"/>
              <a:t>-Part Solution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55" name="Shape 155"/>
        <p:cNvGrpSpPr/>
        <p:nvPr/>
      </p:nvGrpSpPr>
      <p:grpSpPr>
        <a:xfrm>
          <a:off x="0" y="0"/>
          <a:ext cx="0" cy="0"/>
          <a:chOff x="0" y="0"/>
          <a:chExt cx="0" cy="0"/>
        </a:xfrm>
      </p:grpSpPr>
      <p:sp>
        <p:nvSpPr>
          <p:cNvPr id="156" name="Google Shape;156;p28"/>
          <p:cNvSpPr txBox="1"/>
          <p:nvPr>
            <p:ph type="title"/>
          </p:nvPr>
        </p:nvSpPr>
        <p:spPr>
          <a:xfrm>
            <a:off x="671250" y="1558679"/>
            <a:ext cx="7852200" cy="2174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sz="3400">
                <a:solidFill>
                  <a:schemeClr val="accent1"/>
                </a:solidFill>
                <a:latin typeface="Average"/>
                <a:ea typeface="Average"/>
                <a:cs typeface="Average"/>
                <a:sym typeface="Average"/>
              </a:rPr>
              <a:t>Therefore (change your mind) and return, so that your sins may be wiped away, in order that times of refreshing may come from the presence of the Lord.</a:t>
            </a:r>
            <a:endParaRPr i="1" sz="3400">
              <a:solidFill>
                <a:schemeClr val="accent1"/>
              </a:solidFill>
              <a:latin typeface="Average"/>
              <a:ea typeface="Average"/>
              <a:cs typeface="Average"/>
              <a:sym typeface="Average"/>
            </a:endParaRPr>
          </a:p>
          <a:p>
            <a:pPr indent="0" lvl="0" marL="0" rtl="0" algn="l">
              <a:lnSpc>
                <a:spcPct val="115000"/>
              </a:lnSpc>
              <a:spcBef>
                <a:spcPts val="0"/>
              </a:spcBef>
              <a:spcAft>
                <a:spcPts val="0"/>
              </a:spcAft>
              <a:buNone/>
            </a:pPr>
            <a:r>
              <a:t/>
            </a:r>
            <a:endParaRPr i="1" sz="3400">
              <a:solidFill>
                <a:schemeClr val="accent1"/>
              </a:solidFill>
              <a:latin typeface="Average"/>
              <a:ea typeface="Average"/>
              <a:cs typeface="Average"/>
              <a:sym typeface="Average"/>
            </a:endParaRPr>
          </a:p>
          <a:p>
            <a:pPr indent="0" lvl="0" marL="0" rtl="0" algn="l">
              <a:lnSpc>
                <a:spcPct val="115000"/>
              </a:lnSpc>
              <a:spcBef>
                <a:spcPts val="0"/>
              </a:spcBef>
              <a:spcAft>
                <a:spcPts val="0"/>
              </a:spcAft>
              <a:buNone/>
            </a:pPr>
            <a:r>
              <a:rPr i="1" lang="en" sz="3400">
                <a:solidFill>
                  <a:schemeClr val="accent1"/>
                </a:solidFill>
                <a:latin typeface="Average"/>
                <a:ea typeface="Average"/>
                <a:cs typeface="Average"/>
                <a:sym typeface="Average"/>
              </a:rPr>
              <a:t>-Acts 3:19</a:t>
            </a:r>
            <a:endParaRPr i="1" sz="3400">
              <a:solidFill>
                <a:schemeClr val="accent1"/>
              </a:solidFill>
              <a:latin typeface="Average"/>
              <a:ea typeface="Average"/>
              <a:cs typeface="Average"/>
              <a:sym typeface="Averag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671250" y="1558679"/>
            <a:ext cx="7852200" cy="2174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a:solidFill>
                  <a:srgbClr val="FFFFFF"/>
                </a:solidFill>
                <a:latin typeface="Average"/>
                <a:ea typeface="Average"/>
                <a:cs typeface="Average"/>
                <a:sym typeface="Average"/>
              </a:rPr>
              <a:t>And Jesus answered and said to them, “It is not those who are well who need a physician, but those who are sick. </a:t>
            </a:r>
            <a:r>
              <a:rPr b="1" i="1" lang="en">
                <a:solidFill>
                  <a:srgbClr val="FFFFFF"/>
                </a:solidFill>
                <a:latin typeface="Average"/>
                <a:ea typeface="Average"/>
                <a:cs typeface="Average"/>
                <a:sym typeface="Average"/>
              </a:rPr>
              <a:t>I have not come to call the righteous but sinners to repentance.”</a:t>
            </a:r>
            <a:endParaRPr b="1" i="1">
              <a:solidFill>
                <a:srgbClr val="FFFFFF"/>
              </a:solidFill>
              <a:latin typeface="Average"/>
              <a:ea typeface="Average"/>
              <a:cs typeface="Average"/>
              <a:sym typeface="Average"/>
            </a:endParaRPr>
          </a:p>
          <a:p>
            <a:pPr indent="0" lvl="0" marL="0" rtl="0" algn="l">
              <a:lnSpc>
                <a:spcPct val="115000"/>
              </a:lnSpc>
              <a:spcBef>
                <a:spcPts val="0"/>
              </a:spcBef>
              <a:spcAft>
                <a:spcPts val="0"/>
              </a:spcAft>
              <a:buNone/>
            </a:pPr>
            <a:r>
              <a:t/>
            </a:r>
            <a:endParaRPr i="1">
              <a:solidFill>
                <a:srgbClr val="FFFFFF"/>
              </a:solidFill>
              <a:latin typeface="Average"/>
              <a:ea typeface="Average"/>
              <a:cs typeface="Average"/>
              <a:sym typeface="Average"/>
            </a:endParaRPr>
          </a:p>
          <a:p>
            <a:pPr indent="0" lvl="0" marL="0" rtl="0" algn="l">
              <a:lnSpc>
                <a:spcPct val="115000"/>
              </a:lnSpc>
              <a:spcBef>
                <a:spcPts val="0"/>
              </a:spcBef>
              <a:spcAft>
                <a:spcPts val="0"/>
              </a:spcAft>
              <a:buNone/>
            </a:pPr>
            <a:r>
              <a:rPr i="1" lang="en">
                <a:solidFill>
                  <a:srgbClr val="FFFFFF"/>
                </a:solidFill>
                <a:latin typeface="Average"/>
                <a:ea typeface="Average"/>
                <a:cs typeface="Average"/>
                <a:sym typeface="Average"/>
              </a:rPr>
              <a:t>-Luke 5:31-32</a:t>
            </a:r>
            <a:endParaRPr i="1">
              <a:solidFill>
                <a:srgbClr val="FFFFFF"/>
              </a:solidFill>
              <a:latin typeface="Average"/>
              <a:ea typeface="Average"/>
              <a:cs typeface="Average"/>
              <a:sym typeface="Averag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671250" y="1482489"/>
            <a:ext cx="7852200" cy="861000"/>
          </a:xfrm>
          <a:prstGeom prst="rect">
            <a:avLst/>
          </a:prstGeom>
        </p:spPr>
        <p:txBody>
          <a:bodyPr anchorCtr="0" anchor="ctr" bIns="91425" lIns="91425" spcFirstLastPara="1" rIns="91425" wrap="square" tIns="91425">
            <a:noAutofit/>
          </a:bodyPr>
          <a:lstStyle/>
          <a:p>
            <a:pPr indent="-457200" lvl="0" marL="457200" rtl="0" algn="l">
              <a:lnSpc>
                <a:spcPct val="150000"/>
              </a:lnSpc>
              <a:spcBef>
                <a:spcPts val="0"/>
              </a:spcBef>
              <a:spcAft>
                <a:spcPts val="0"/>
              </a:spcAft>
              <a:buSzPts val="3600"/>
              <a:buAutoNum type="arabicPeriod"/>
            </a:pPr>
            <a:r>
              <a:rPr lang="en"/>
              <a:t>Change Your Mind - </a:t>
            </a:r>
            <a:r>
              <a:rPr i="1" lang="en" sz="4000">
                <a:latin typeface="Alegreya"/>
                <a:ea typeface="Alegreya"/>
                <a:cs typeface="Alegreya"/>
                <a:sym typeface="Alegreya"/>
              </a:rPr>
              <a:t>Repentance</a:t>
            </a:r>
            <a:endParaRPr/>
          </a:p>
        </p:txBody>
      </p:sp>
      <p:sp>
        <p:nvSpPr>
          <p:cNvPr id="167" name="Google Shape;167;p30"/>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One-Part Solution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671250" y="1482489"/>
            <a:ext cx="7852200" cy="861000"/>
          </a:xfrm>
          <a:prstGeom prst="rect">
            <a:avLst/>
          </a:prstGeom>
        </p:spPr>
        <p:txBody>
          <a:bodyPr anchorCtr="0" anchor="ctr" bIns="91425" lIns="91425" spcFirstLastPara="1" rIns="91425" wrap="square" tIns="91425">
            <a:noAutofit/>
          </a:bodyPr>
          <a:lstStyle/>
          <a:p>
            <a:pPr indent="-457200" lvl="0" marL="457200" rtl="0" algn="l">
              <a:lnSpc>
                <a:spcPct val="150000"/>
              </a:lnSpc>
              <a:spcBef>
                <a:spcPts val="0"/>
              </a:spcBef>
              <a:spcAft>
                <a:spcPts val="0"/>
              </a:spcAft>
              <a:buSzPts val="3600"/>
              <a:buAutoNum type="arabicPeriod"/>
            </a:pPr>
            <a:r>
              <a:rPr lang="en"/>
              <a:t>Change Your Mind - </a:t>
            </a:r>
            <a:r>
              <a:rPr i="1" lang="en" sz="4000">
                <a:latin typeface="Alegreya"/>
                <a:ea typeface="Alegreya"/>
                <a:cs typeface="Alegreya"/>
                <a:sym typeface="Alegreya"/>
              </a:rPr>
              <a:t>Repentance</a:t>
            </a:r>
            <a:endParaRPr/>
          </a:p>
        </p:txBody>
      </p:sp>
      <p:sp>
        <p:nvSpPr>
          <p:cNvPr id="173" name="Google Shape;173;p31"/>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One-Part Solution</a:t>
            </a:r>
            <a:endParaRPr/>
          </a:p>
        </p:txBody>
      </p:sp>
      <p:sp>
        <p:nvSpPr>
          <p:cNvPr id="174" name="Google Shape;174;p31"/>
          <p:cNvSpPr txBox="1"/>
          <p:nvPr>
            <p:ph type="title"/>
          </p:nvPr>
        </p:nvSpPr>
        <p:spPr>
          <a:xfrm>
            <a:off x="671250" y="3692289"/>
            <a:ext cx="7852200" cy="861000"/>
          </a:xfrm>
          <a:prstGeom prst="rect">
            <a:avLst/>
          </a:prstGeom>
        </p:spPr>
        <p:txBody>
          <a:bodyPr anchorCtr="0" anchor="ctr" bIns="91425" lIns="91425" spcFirstLastPara="1" rIns="91425" wrap="square" tIns="91425">
            <a:noAutofit/>
          </a:bodyPr>
          <a:lstStyle/>
          <a:p>
            <a:pPr indent="-457200" lvl="0" marL="457200" rtl="0" algn="l">
              <a:lnSpc>
                <a:spcPct val="150000"/>
              </a:lnSpc>
              <a:spcBef>
                <a:spcPts val="0"/>
              </a:spcBef>
              <a:spcAft>
                <a:spcPts val="0"/>
              </a:spcAft>
              <a:buSzPts val="3600"/>
              <a:buAutoNum type="arabicPeriod"/>
            </a:pPr>
            <a:r>
              <a:rPr lang="en"/>
              <a:t>Puts us into the Holy Spirit - </a:t>
            </a:r>
            <a:r>
              <a:rPr i="1" lang="en" sz="4000">
                <a:latin typeface="Alegreya"/>
                <a:ea typeface="Alegreya"/>
                <a:cs typeface="Alegreya"/>
                <a:sym typeface="Alegreya"/>
              </a:rPr>
              <a:t>Baptism</a:t>
            </a:r>
            <a:endParaRPr/>
          </a:p>
        </p:txBody>
      </p:sp>
      <p:sp>
        <p:nvSpPr>
          <p:cNvPr id="175" name="Google Shape;175;p31"/>
          <p:cNvSpPr txBox="1"/>
          <p:nvPr>
            <p:ph type="title"/>
          </p:nvPr>
        </p:nvSpPr>
        <p:spPr>
          <a:xfrm>
            <a:off x="311700" y="26548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God’s Response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decline in mental health</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 sz="3000"/>
              <a:t>The youngest generation 5 times more likely to have anxiety/depression</a:t>
            </a:r>
            <a:endParaRPr sz="3000"/>
          </a:p>
          <a:p>
            <a:pPr indent="-419100" lvl="0" marL="457200" rtl="0" algn="l">
              <a:spcBef>
                <a:spcPts val="0"/>
              </a:spcBef>
              <a:spcAft>
                <a:spcPts val="0"/>
              </a:spcAft>
              <a:buSzPts val="3000"/>
              <a:buChar char="●"/>
            </a:pPr>
            <a:r>
              <a:rPr lang="en" sz="3000"/>
              <a:t>America’s “anxiety score” increased 41% since 2016</a:t>
            </a:r>
            <a:endParaRPr sz="3000"/>
          </a:p>
          <a:p>
            <a:pPr indent="-419100" lvl="0" marL="457200" rtl="0" algn="l">
              <a:spcBef>
                <a:spcPts val="0"/>
              </a:spcBef>
              <a:spcAft>
                <a:spcPts val="0"/>
              </a:spcAft>
              <a:buSzPts val="3000"/>
              <a:buChar char="●"/>
            </a:pPr>
            <a:r>
              <a:rPr lang="en" sz="3000"/>
              <a:t>2 in 5 Americans report feeling “isolated”</a:t>
            </a:r>
            <a:endParaRPr sz="3000"/>
          </a:p>
          <a:p>
            <a:pPr indent="-419100" lvl="0" marL="457200" rtl="0" algn="l">
              <a:spcBef>
                <a:spcPts val="0"/>
              </a:spcBef>
              <a:spcAft>
                <a:spcPts val="0"/>
              </a:spcAft>
              <a:buSzPts val="3000"/>
              <a:buChar char="●"/>
            </a:pPr>
            <a:r>
              <a:rPr lang="en" sz="3000"/>
              <a:t>L</a:t>
            </a:r>
            <a:r>
              <a:rPr lang="en" sz="3000"/>
              <a:t>oneliness has the same impact on mortality as smoking 15 cigarettes a day</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 1:7-8</a:t>
            </a:r>
            <a:endParaRPr/>
          </a:p>
        </p:txBody>
      </p:sp>
      <p:sp>
        <p:nvSpPr>
          <p:cNvPr id="181" name="Google Shape;181;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400"/>
              <a:t>And he was preaching, and saying, “After me One is coming who is mightier than I, and I am not fit to stoop down and untie the thong of His sandals. </a:t>
            </a:r>
            <a:r>
              <a:rPr lang="en" sz="3400"/>
              <a:t>I baptized you with water; but He will baptize you with the Holy Spirit.</a:t>
            </a:r>
            <a:r>
              <a:rPr lang="en" sz="3400"/>
              <a:t>”</a:t>
            </a:r>
            <a:endParaRPr sz="3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 1:7-8</a:t>
            </a:r>
            <a:endParaRPr/>
          </a:p>
        </p:txBody>
      </p:sp>
      <p:sp>
        <p:nvSpPr>
          <p:cNvPr id="187" name="Google Shape;187;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400"/>
              <a:t>And he was preaching, and saying, “After me One is coming who is mightier than I, and I am not fit to stoop down and untie the thong of His sandals. </a:t>
            </a:r>
            <a:r>
              <a:rPr b="1" i="1" lang="en" sz="3400">
                <a:solidFill>
                  <a:srgbClr val="FFFFFF"/>
                </a:solidFill>
              </a:rPr>
              <a:t>I put you into water; but He will put you into the Holy Spirit.</a:t>
            </a:r>
            <a:endParaRPr b="1" sz="34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4"/>
          <p:cNvSpPr txBox="1"/>
          <p:nvPr>
            <p:ph type="title"/>
          </p:nvPr>
        </p:nvSpPr>
        <p:spPr>
          <a:xfrm>
            <a:off x="671250" y="1558679"/>
            <a:ext cx="7852200" cy="2174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sz="4000">
                <a:latin typeface="Average"/>
                <a:ea typeface="Average"/>
                <a:cs typeface="Average"/>
                <a:sym typeface="Average"/>
              </a:rPr>
              <a:t>We love because he first loved us.</a:t>
            </a:r>
            <a:endParaRPr i="1" sz="4000">
              <a:latin typeface="Average"/>
              <a:ea typeface="Average"/>
              <a:cs typeface="Average"/>
              <a:sym typeface="Average"/>
            </a:endParaRPr>
          </a:p>
          <a:p>
            <a:pPr indent="0" lvl="0" marL="0" rtl="0" algn="l">
              <a:lnSpc>
                <a:spcPct val="115000"/>
              </a:lnSpc>
              <a:spcBef>
                <a:spcPts val="0"/>
              </a:spcBef>
              <a:spcAft>
                <a:spcPts val="0"/>
              </a:spcAft>
              <a:buNone/>
            </a:pPr>
            <a:r>
              <a:t/>
            </a:r>
            <a:endParaRPr i="1" sz="4000">
              <a:latin typeface="Average"/>
              <a:ea typeface="Average"/>
              <a:cs typeface="Average"/>
              <a:sym typeface="Average"/>
            </a:endParaRPr>
          </a:p>
          <a:p>
            <a:pPr indent="0" lvl="0" marL="0" rtl="0" algn="l">
              <a:lnSpc>
                <a:spcPct val="115000"/>
              </a:lnSpc>
              <a:spcBef>
                <a:spcPts val="0"/>
              </a:spcBef>
              <a:spcAft>
                <a:spcPts val="0"/>
              </a:spcAft>
              <a:buNone/>
            </a:pPr>
            <a:r>
              <a:rPr i="1" lang="en" sz="4000">
                <a:latin typeface="Average"/>
                <a:ea typeface="Average"/>
                <a:cs typeface="Average"/>
                <a:sym typeface="Average"/>
              </a:rPr>
              <a:t>-1 John 4:19</a:t>
            </a:r>
            <a:endParaRPr i="1" sz="4000">
              <a:latin typeface="Average"/>
              <a:ea typeface="Average"/>
              <a:cs typeface="Average"/>
              <a:sym typeface="Averag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 I don’t respect people who don’t (share their faith)… If you believe that there’s a heaven and a hell, and people could be going to hell or not getting eternal life, and you think that it’s not really worth telling them this because it would make it socially awkward… How much do you have to hate somebody to believe everlasting life is possible and not tell them that?"</a:t>
            </a:r>
            <a:endParaRPr/>
          </a:p>
          <a:p>
            <a:pPr indent="0" lvl="0" marL="0" rtl="0" algn="l">
              <a:spcBef>
                <a:spcPts val="1600"/>
              </a:spcBef>
              <a:spcAft>
                <a:spcPts val="1600"/>
              </a:spcAft>
              <a:buNone/>
            </a:pPr>
            <a:r>
              <a:rPr i="1" lang="en"/>
              <a:t>-Penn Jillette, Magician / Atheist</a:t>
            </a:r>
            <a:endParaRPr i="1"/>
          </a:p>
        </p:txBody>
      </p:sp>
      <p:pic>
        <p:nvPicPr>
          <p:cNvPr id="198" name="Google Shape;198;p35"/>
          <p:cNvPicPr preferRelativeResize="0"/>
          <p:nvPr/>
        </p:nvPicPr>
        <p:blipFill>
          <a:blip r:embed="rId3">
            <a:alphaModFix/>
          </a:blip>
          <a:stretch>
            <a:fillRect/>
          </a:stretch>
        </p:blipFill>
        <p:spPr>
          <a:xfrm>
            <a:off x="0" y="-12969"/>
            <a:ext cx="4572001" cy="598237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 Comments?</a:t>
            </a:r>
            <a:endParaRPr/>
          </a:p>
        </p:txBody>
      </p:sp>
      <p:sp>
        <p:nvSpPr>
          <p:cNvPr id="204" name="Google Shape;204;p3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600">
                <a:solidFill>
                  <a:schemeClr val="dk1"/>
                </a:solidFill>
              </a:rPr>
              <a:t>Summary:</a:t>
            </a:r>
            <a:endParaRPr b="1" i="1" sz="1600">
              <a:solidFill>
                <a:schemeClr val="dk1"/>
              </a:solidFill>
            </a:endParaRPr>
          </a:p>
          <a:p>
            <a:pPr indent="0" lvl="0" marL="0" rtl="0" algn="l">
              <a:spcBef>
                <a:spcPts val="1600"/>
              </a:spcBef>
              <a:spcAft>
                <a:spcPts val="0"/>
              </a:spcAft>
              <a:buNone/>
            </a:pPr>
            <a:r>
              <a:rPr lang="en" sz="1600">
                <a:solidFill>
                  <a:schemeClr val="dk1"/>
                </a:solidFill>
              </a:rPr>
              <a:t>The world is not how it should be.</a:t>
            </a:r>
            <a:endParaRPr sz="1600">
              <a:solidFill>
                <a:schemeClr val="dk1"/>
              </a:solidFill>
            </a:endParaRPr>
          </a:p>
          <a:p>
            <a:pPr indent="0" lvl="0" marL="0" rtl="0" algn="l">
              <a:spcBef>
                <a:spcPts val="1600"/>
              </a:spcBef>
              <a:spcAft>
                <a:spcPts val="0"/>
              </a:spcAft>
              <a:buNone/>
            </a:pPr>
            <a:r>
              <a:rPr lang="en" sz="1600">
                <a:solidFill>
                  <a:schemeClr val="dk1"/>
                </a:solidFill>
              </a:rPr>
              <a:t>Good News! God’s involved. He cares.</a:t>
            </a:r>
            <a:endParaRPr sz="1600">
              <a:solidFill>
                <a:schemeClr val="dk1"/>
              </a:solidFill>
            </a:endParaRPr>
          </a:p>
          <a:p>
            <a:pPr indent="0" lvl="0" marL="0" rtl="0" algn="l">
              <a:spcBef>
                <a:spcPts val="1600"/>
              </a:spcBef>
              <a:spcAft>
                <a:spcPts val="0"/>
              </a:spcAft>
              <a:buNone/>
            </a:pPr>
            <a:r>
              <a:rPr lang="en" sz="1600">
                <a:solidFill>
                  <a:schemeClr val="dk1"/>
                </a:solidFill>
              </a:rPr>
              <a:t>God has been involved from the very beginning- he gives us evidence: verifiable, fulfilled prophecies</a:t>
            </a:r>
            <a:endParaRPr sz="1600">
              <a:solidFill>
                <a:schemeClr val="dk1"/>
              </a:solidFill>
            </a:endParaRPr>
          </a:p>
          <a:p>
            <a:pPr indent="0" lvl="0" marL="0" rtl="0" algn="l">
              <a:spcBef>
                <a:spcPts val="1600"/>
              </a:spcBef>
              <a:spcAft>
                <a:spcPts val="1600"/>
              </a:spcAft>
              <a:buNone/>
            </a:pPr>
            <a:r>
              <a:rPr lang="en" sz="1600">
                <a:solidFill>
                  <a:schemeClr val="dk1"/>
                </a:solidFill>
              </a:rPr>
              <a:t>His plan culminates in Jesus Christ, who John the Baptist announced. Now, we can all know God personally and be in a relationship with him </a:t>
            </a:r>
            <a:r>
              <a:rPr b="1" i="1" lang="en" sz="1600">
                <a:solidFill>
                  <a:schemeClr val="dk1"/>
                </a:solidFill>
              </a:rPr>
              <a:t>for free.</a:t>
            </a:r>
            <a:endParaRPr b="1" i="1" sz="1600">
              <a:solidFill>
                <a:schemeClr val="dk1"/>
              </a:solidFill>
            </a:endParaRPr>
          </a:p>
        </p:txBody>
      </p:sp>
      <p:sp>
        <p:nvSpPr>
          <p:cNvPr id="205" name="Google Shape;205;p3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rgbClr val="FFFFFF"/>
                </a:solidFill>
              </a:rPr>
              <a:t>The </a:t>
            </a:r>
            <a:r>
              <a:rPr b="1" lang="en">
                <a:solidFill>
                  <a:srgbClr val="FFFFFF"/>
                </a:solidFill>
              </a:rPr>
              <a:t>Three-Part Cycle:</a:t>
            </a:r>
            <a:endParaRPr b="1">
              <a:solidFill>
                <a:srgbClr val="FFFFFF"/>
              </a:solidFill>
            </a:endParaRPr>
          </a:p>
          <a:p>
            <a:pPr indent="-317500" lvl="0" marL="457200" rtl="0" algn="l">
              <a:lnSpc>
                <a:spcPct val="100000"/>
              </a:lnSpc>
              <a:spcBef>
                <a:spcPts val="1600"/>
              </a:spcBef>
              <a:spcAft>
                <a:spcPts val="0"/>
              </a:spcAft>
              <a:buClr>
                <a:srgbClr val="FFFFFF"/>
              </a:buClr>
              <a:buSzPts val="1400"/>
              <a:buAutoNum type="arabicPeriod"/>
            </a:pPr>
            <a:r>
              <a:rPr lang="en">
                <a:solidFill>
                  <a:srgbClr val="FFFFFF"/>
                </a:solidFill>
              </a:rPr>
              <a:t>Self-Focus - </a:t>
            </a:r>
            <a:r>
              <a:rPr i="1" lang="en">
                <a:solidFill>
                  <a:srgbClr val="FFFFFF"/>
                </a:solidFill>
              </a:rPr>
              <a:t>Sin</a:t>
            </a:r>
            <a:endParaRPr i="1">
              <a:solidFill>
                <a:srgbClr val="FFFFFF"/>
              </a:solidFill>
            </a:endParaRPr>
          </a:p>
          <a:p>
            <a:pPr indent="-317500" lvl="0" marL="457200" rtl="0" algn="l">
              <a:lnSpc>
                <a:spcPct val="100000"/>
              </a:lnSpc>
              <a:spcBef>
                <a:spcPts val="0"/>
              </a:spcBef>
              <a:spcAft>
                <a:spcPts val="0"/>
              </a:spcAft>
              <a:buClr>
                <a:srgbClr val="FFFFFF"/>
              </a:buClr>
              <a:buSzPts val="1400"/>
              <a:buAutoNum type="arabicPeriod"/>
            </a:pPr>
            <a:r>
              <a:rPr lang="en">
                <a:solidFill>
                  <a:srgbClr val="FFFFFF"/>
                </a:solidFill>
              </a:rPr>
              <a:t>Depression - </a:t>
            </a:r>
            <a:r>
              <a:rPr i="1" lang="en">
                <a:solidFill>
                  <a:srgbClr val="FFFFFF"/>
                </a:solidFill>
              </a:rPr>
              <a:t>Guilt</a:t>
            </a:r>
            <a:endParaRPr i="1">
              <a:solidFill>
                <a:srgbClr val="FFFFFF"/>
              </a:solidFill>
            </a:endParaRPr>
          </a:p>
          <a:p>
            <a:pPr indent="-317500" lvl="0" marL="457200" rtl="0" algn="l">
              <a:lnSpc>
                <a:spcPct val="100000"/>
              </a:lnSpc>
              <a:spcBef>
                <a:spcPts val="0"/>
              </a:spcBef>
              <a:spcAft>
                <a:spcPts val="0"/>
              </a:spcAft>
              <a:buClr>
                <a:srgbClr val="FFFFFF"/>
              </a:buClr>
              <a:buSzPts val="1400"/>
              <a:buAutoNum type="arabicPeriod"/>
            </a:pPr>
            <a:r>
              <a:rPr lang="en">
                <a:solidFill>
                  <a:srgbClr val="FFFFFF"/>
                </a:solidFill>
              </a:rPr>
              <a:t>Anxiety - </a:t>
            </a:r>
            <a:r>
              <a:rPr i="1" lang="en">
                <a:solidFill>
                  <a:srgbClr val="FFFFFF"/>
                </a:solidFill>
              </a:rPr>
              <a:t>Fear</a:t>
            </a:r>
            <a:endParaRPr i="1">
              <a:solidFill>
                <a:srgbClr val="FFFFFF"/>
              </a:solidFill>
            </a:endParaRPr>
          </a:p>
          <a:p>
            <a:pPr indent="0" lvl="0" marL="0" rtl="0" algn="l">
              <a:lnSpc>
                <a:spcPct val="100000"/>
              </a:lnSpc>
              <a:spcBef>
                <a:spcPts val="1600"/>
              </a:spcBef>
              <a:spcAft>
                <a:spcPts val="0"/>
              </a:spcAft>
              <a:buNone/>
            </a:pPr>
            <a:r>
              <a:rPr b="1" lang="en">
                <a:solidFill>
                  <a:srgbClr val="FFFFFF"/>
                </a:solidFill>
              </a:rPr>
              <a:t>The </a:t>
            </a:r>
            <a:r>
              <a:rPr b="1" lang="en">
                <a:solidFill>
                  <a:srgbClr val="FFFFFF"/>
                </a:solidFill>
              </a:rPr>
              <a:t>One-Step Solution:</a:t>
            </a:r>
            <a:endParaRPr b="1">
              <a:solidFill>
                <a:srgbClr val="FFFFFF"/>
              </a:solidFill>
            </a:endParaRPr>
          </a:p>
          <a:p>
            <a:pPr indent="-317500" lvl="0" marL="457200" rtl="0" algn="l">
              <a:lnSpc>
                <a:spcPct val="100000"/>
              </a:lnSpc>
              <a:spcBef>
                <a:spcPts val="1600"/>
              </a:spcBef>
              <a:spcAft>
                <a:spcPts val="0"/>
              </a:spcAft>
              <a:buClr>
                <a:srgbClr val="FFFFFF"/>
              </a:buClr>
              <a:buSzPts val="1400"/>
              <a:buAutoNum type="arabicPeriod"/>
            </a:pPr>
            <a:r>
              <a:rPr lang="en">
                <a:solidFill>
                  <a:srgbClr val="FFFFFF"/>
                </a:solidFill>
              </a:rPr>
              <a:t>Change Your Mind - </a:t>
            </a:r>
            <a:r>
              <a:rPr i="1" lang="en">
                <a:solidFill>
                  <a:srgbClr val="FFFFFF"/>
                </a:solidFill>
              </a:rPr>
              <a:t>Repentance</a:t>
            </a:r>
            <a:endParaRPr i="1">
              <a:solidFill>
                <a:srgbClr val="FFFFFF"/>
              </a:solidFill>
            </a:endParaRPr>
          </a:p>
          <a:p>
            <a:pPr indent="0" lvl="0" marL="0" rtl="0" algn="l">
              <a:lnSpc>
                <a:spcPct val="100000"/>
              </a:lnSpc>
              <a:spcBef>
                <a:spcPts val="1600"/>
              </a:spcBef>
              <a:spcAft>
                <a:spcPts val="0"/>
              </a:spcAft>
              <a:buNone/>
            </a:pPr>
            <a:r>
              <a:rPr b="1" lang="en">
                <a:solidFill>
                  <a:srgbClr val="FFFFFF"/>
                </a:solidFill>
              </a:rPr>
              <a:t>The Result: </a:t>
            </a:r>
            <a:r>
              <a:rPr b="1" lang="en">
                <a:solidFill>
                  <a:srgbClr val="FFFFFF"/>
                </a:solidFill>
              </a:rPr>
              <a:t>Being Put Into the Holy Spirit:</a:t>
            </a:r>
            <a:endParaRPr b="1">
              <a:solidFill>
                <a:srgbClr val="FFFFFF"/>
              </a:solidFill>
            </a:endParaRPr>
          </a:p>
          <a:p>
            <a:pPr indent="-317500" lvl="0" marL="457200" rtl="0" algn="l">
              <a:lnSpc>
                <a:spcPct val="100000"/>
              </a:lnSpc>
              <a:spcBef>
                <a:spcPts val="1600"/>
              </a:spcBef>
              <a:spcAft>
                <a:spcPts val="0"/>
              </a:spcAft>
              <a:buClr>
                <a:srgbClr val="FFFFFF"/>
              </a:buClr>
              <a:buSzPts val="1400"/>
              <a:buAutoNum type="arabicPeriod"/>
            </a:pPr>
            <a:r>
              <a:rPr lang="en">
                <a:solidFill>
                  <a:srgbClr val="FFFFFF"/>
                </a:solidFill>
              </a:rPr>
              <a:t>Exciting, deep relationships</a:t>
            </a:r>
            <a:endParaRPr>
              <a:solidFill>
                <a:srgbClr val="FFFFFF"/>
              </a:solidFill>
            </a:endParaRPr>
          </a:p>
          <a:p>
            <a:pPr indent="-317500" lvl="0" marL="457200" rtl="0" algn="l">
              <a:lnSpc>
                <a:spcPct val="100000"/>
              </a:lnSpc>
              <a:spcBef>
                <a:spcPts val="0"/>
              </a:spcBef>
              <a:spcAft>
                <a:spcPts val="0"/>
              </a:spcAft>
              <a:buClr>
                <a:srgbClr val="FFFFFF"/>
              </a:buClr>
              <a:buSzPts val="1400"/>
              <a:buAutoNum type="arabicPeriod"/>
            </a:pPr>
            <a:r>
              <a:rPr lang="en">
                <a:solidFill>
                  <a:srgbClr val="FFFFFF"/>
                </a:solidFill>
              </a:rPr>
              <a:t>See life clearly</a:t>
            </a:r>
            <a:endParaRPr>
              <a:solidFill>
                <a:srgbClr val="FFFFFF"/>
              </a:solidFill>
            </a:endParaRPr>
          </a:p>
          <a:p>
            <a:pPr indent="-317500" lvl="0" marL="457200" rtl="0" algn="l">
              <a:lnSpc>
                <a:spcPct val="100000"/>
              </a:lnSpc>
              <a:spcBef>
                <a:spcPts val="0"/>
              </a:spcBef>
              <a:spcAft>
                <a:spcPts val="0"/>
              </a:spcAft>
              <a:buClr>
                <a:srgbClr val="FFFFFF"/>
              </a:buClr>
              <a:buSzPts val="1400"/>
              <a:buAutoNum type="arabicPeriod"/>
            </a:pPr>
            <a:r>
              <a:rPr lang="en">
                <a:solidFill>
                  <a:srgbClr val="FFFFFF"/>
                </a:solidFill>
              </a:rPr>
              <a:t>Peace in our hearts forever</a:t>
            </a:r>
            <a:endParaRPr>
              <a:solidFill>
                <a:srgbClr val="FFFFFF"/>
              </a:solidFill>
            </a:endParaRPr>
          </a:p>
          <a:p>
            <a:pPr indent="-317500" lvl="0" marL="457200" rtl="0" algn="l">
              <a:lnSpc>
                <a:spcPct val="100000"/>
              </a:lnSpc>
              <a:spcBef>
                <a:spcPts val="0"/>
              </a:spcBef>
              <a:spcAft>
                <a:spcPts val="0"/>
              </a:spcAft>
              <a:buClr>
                <a:srgbClr val="FFFFFF"/>
              </a:buClr>
              <a:buSzPts val="1400"/>
              <a:buAutoNum type="arabicPeriod"/>
            </a:pPr>
            <a:r>
              <a:rPr lang="en">
                <a:solidFill>
                  <a:srgbClr val="FFFFFF"/>
                </a:solidFill>
              </a:rPr>
              <a:t>Opportunities to serve</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we anxious about?</a:t>
            </a:r>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Char char="●"/>
            </a:pPr>
            <a:r>
              <a:rPr lang="en" sz="3600"/>
              <a:t>Health</a:t>
            </a:r>
            <a:endParaRPr sz="3600"/>
          </a:p>
          <a:p>
            <a:pPr indent="-457200" lvl="0" marL="457200" rtl="0" algn="l">
              <a:spcBef>
                <a:spcPts val="0"/>
              </a:spcBef>
              <a:spcAft>
                <a:spcPts val="0"/>
              </a:spcAft>
              <a:buSzPts val="3600"/>
              <a:buChar char="●"/>
            </a:pPr>
            <a:r>
              <a:rPr lang="en" sz="3600"/>
              <a:t>Safety</a:t>
            </a:r>
            <a:endParaRPr sz="3600"/>
          </a:p>
          <a:p>
            <a:pPr indent="-457200" lvl="0" marL="457200" rtl="0" algn="l">
              <a:spcBef>
                <a:spcPts val="0"/>
              </a:spcBef>
              <a:spcAft>
                <a:spcPts val="0"/>
              </a:spcAft>
              <a:buSzPts val="3600"/>
              <a:buChar char="●"/>
            </a:pPr>
            <a:r>
              <a:rPr lang="en" sz="3600"/>
              <a:t>Finances</a:t>
            </a:r>
            <a:endParaRPr sz="3600"/>
          </a:p>
          <a:p>
            <a:pPr indent="-457200" lvl="0" marL="457200" rtl="0" algn="l">
              <a:spcBef>
                <a:spcPts val="0"/>
              </a:spcBef>
              <a:spcAft>
                <a:spcPts val="0"/>
              </a:spcAft>
              <a:buSzPts val="3600"/>
              <a:buChar char="●"/>
            </a:pPr>
            <a:r>
              <a:rPr lang="en" sz="3600"/>
              <a:t>Politics</a:t>
            </a:r>
            <a:endParaRPr sz="3600"/>
          </a:p>
          <a:p>
            <a:pPr indent="-457200" lvl="0" marL="457200" rtl="0" algn="l">
              <a:spcBef>
                <a:spcPts val="0"/>
              </a:spcBef>
              <a:spcAft>
                <a:spcPts val="0"/>
              </a:spcAft>
              <a:buSzPts val="3600"/>
              <a:buChar char="●"/>
            </a:pPr>
            <a:r>
              <a:rPr lang="en" sz="3600"/>
              <a:t>Relationships</a:t>
            </a:r>
            <a:endParaRPr sz="3600"/>
          </a:p>
        </p:txBody>
      </p:sp>
      <p:pic>
        <p:nvPicPr>
          <p:cNvPr id="73" name="Google Shape;73;p15"/>
          <p:cNvPicPr preferRelativeResize="0"/>
          <p:nvPr/>
        </p:nvPicPr>
        <p:blipFill>
          <a:blip r:embed="rId3">
            <a:alphaModFix/>
          </a:blip>
          <a:stretch>
            <a:fillRect/>
          </a:stretch>
        </p:blipFill>
        <p:spPr>
          <a:xfrm>
            <a:off x="6238800" y="187350"/>
            <a:ext cx="2771974" cy="1559225"/>
          </a:xfrm>
          <a:prstGeom prst="rect">
            <a:avLst/>
          </a:prstGeom>
          <a:noFill/>
          <a:ln>
            <a:noFill/>
          </a:ln>
        </p:spPr>
      </p:pic>
      <p:pic>
        <p:nvPicPr>
          <p:cNvPr id="74" name="Google Shape;74;p15"/>
          <p:cNvPicPr preferRelativeResize="0"/>
          <p:nvPr/>
        </p:nvPicPr>
        <p:blipFill>
          <a:blip r:embed="rId4">
            <a:alphaModFix/>
          </a:blip>
          <a:stretch>
            <a:fillRect/>
          </a:stretch>
        </p:blipFill>
        <p:spPr>
          <a:xfrm>
            <a:off x="3411750" y="1152475"/>
            <a:ext cx="3236400" cy="1820475"/>
          </a:xfrm>
          <a:prstGeom prst="rect">
            <a:avLst/>
          </a:prstGeom>
          <a:noFill/>
          <a:ln>
            <a:noFill/>
          </a:ln>
        </p:spPr>
      </p:pic>
      <p:pic>
        <p:nvPicPr>
          <p:cNvPr id="75" name="Google Shape;75;p15"/>
          <p:cNvPicPr preferRelativeResize="0"/>
          <p:nvPr/>
        </p:nvPicPr>
        <p:blipFill>
          <a:blip r:embed="rId5">
            <a:alphaModFix/>
          </a:blip>
          <a:stretch>
            <a:fillRect/>
          </a:stretch>
        </p:blipFill>
        <p:spPr>
          <a:xfrm>
            <a:off x="6209200" y="2532325"/>
            <a:ext cx="2831175" cy="1486375"/>
          </a:xfrm>
          <a:prstGeom prst="rect">
            <a:avLst/>
          </a:prstGeom>
          <a:noFill/>
          <a:ln>
            <a:noFill/>
          </a:ln>
        </p:spPr>
      </p:pic>
      <p:pic>
        <p:nvPicPr>
          <p:cNvPr id="76" name="Google Shape;76;p15"/>
          <p:cNvPicPr preferRelativeResize="0"/>
          <p:nvPr/>
        </p:nvPicPr>
        <p:blipFill>
          <a:blip r:embed="rId6">
            <a:alphaModFix/>
          </a:blip>
          <a:stretch>
            <a:fillRect/>
          </a:stretch>
        </p:blipFill>
        <p:spPr>
          <a:xfrm>
            <a:off x="3825182" y="3337725"/>
            <a:ext cx="3087576" cy="1737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 1</a:t>
            </a:r>
            <a:endParaRPr/>
          </a:p>
        </p:txBody>
      </p:sp>
      <p:sp>
        <p:nvSpPr>
          <p:cNvPr id="82" name="Google Shape;8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The beginning of </a:t>
            </a:r>
            <a:r>
              <a:rPr b="1" lang="en" sz="3600" u="sng">
                <a:solidFill>
                  <a:srgbClr val="FFFFFF"/>
                </a:solidFill>
              </a:rPr>
              <a:t>the gospel</a:t>
            </a:r>
            <a:r>
              <a:rPr lang="en" sz="3600"/>
              <a:t> of Jesus Christ, the Son of God. As it is written in Isaiah the prophet</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 1</a:t>
            </a:r>
            <a:endParaRPr/>
          </a:p>
        </p:txBody>
      </p:sp>
      <p:sp>
        <p:nvSpPr>
          <p:cNvPr id="88" name="Google Shape;8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en" sz="3600"/>
              <a:t>The </a:t>
            </a:r>
            <a:r>
              <a:rPr lang="en" sz="3600"/>
              <a:t>beginning of the gospel of Je</a:t>
            </a:r>
            <a:r>
              <a:rPr lang="en" sz="3600"/>
              <a:t>sus Christ, </a:t>
            </a:r>
            <a:r>
              <a:rPr b="1" lang="en" sz="3600" u="sng">
                <a:solidFill>
                  <a:srgbClr val="FFFFFF"/>
                </a:solidFill>
              </a:rPr>
              <a:t>the Son of God</a:t>
            </a:r>
            <a:r>
              <a:rPr lang="en" sz="3600"/>
              <a:t>. As it is written in Isaiah the prophet</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95" name="Google Shape;95;p18"/>
          <p:cNvSpPr txBox="1"/>
          <p:nvPr/>
        </p:nvSpPr>
        <p:spPr>
          <a:xfrm>
            <a:off x="165000" y="226975"/>
            <a:ext cx="4517400" cy="41151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u="sng">
                <a:latin typeface="Average"/>
                <a:ea typeface="Average"/>
                <a:cs typeface="Average"/>
                <a:sym typeface="Average"/>
              </a:rPr>
              <a:t>Isaiah 9:6</a:t>
            </a:r>
            <a:endParaRPr sz="2800">
              <a:latin typeface="Average"/>
              <a:ea typeface="Average"/>
              <a:cs typeface="Average"/>
              <a:sym typeface="Average"/>
            </a:endParaRPr>
          </a:p>
          <a:p>
            <a:pPr indent="0" lvl="0" marL="0" rtl="0" algn="l">
              <a:spcBef>
                <a:spcPts val="0"/>
              </a:spcBef>
              <a:spcAft>
                <a:spcPts val="0"/>
              </a:spcAft>
              <a:buNone/>
            </a:pPr>
            <a:r>
              <a:rPr lang="en" sz="2800">
                <a:latin typeface="Average"/>
                <a:ea typeface="Average"/>
                <a:cs typeface="Average"/>
                <a:sym typeface="Average"/>
              </a:rPr>
              <a:t>For a child will be born to us, a son will be given to us;</a:t>
            </a:r>
            <a:endParaRPr sz="2800">
              <a:latin typeface="Average"/>
              <a:ea typeface="Average"/>
              <a:cs typeface="Average"/>
              <a:sym typeface="Average"/>
            </a:endParaRPr>
          </a:p>
          <a:p>
            <a:pPr indent="0" lvl="0" marL="0" rtl="0" algn="l">
              <a:spcBef>
                <a:spcPts val="0"/>
              </a:spcBef>
              <a:spcAft>
                <a:spcPts val="0"/>
              </a:spcAft>
              <a:buNone/>
            </a:pPr>
            <a:r>
              <a:rPr lang="en" sz="2800">
                <a:latin typeface="Average"/>
                <a:ea typeface="Average"/>
                <a:cs typeface="Average"/>
                <a:sym typeface="Average"/>
              </a:rPr>
              <a:t>And the government will rest on His shoulders;</a:t>
            </a:r>
            <a:endParaRPr sz="2800">
              <a:latin typeface="Average"/>
              <a:ea typeface="Average"/>
              <a:cs typeface="Average"/>
              <a:sym typeface="Average"/>
            </a:endParaRPr>
          </a:p>
          <a:p>
            <a:pPr indent="0" lvl="0" marL="0" rtl="0" algn="l">
              <a:spcBef>
                <a:spcPts val="0"/>
              </a:spcBef>
              <a:spcAft>
                <a:spcPts val="0"/>
              </a:spcAft>
              <a:buNone/>
            </a:pPr>
            <a:r>
              <a:rPr lang="en" sz="2800">
                <a:latin typeface="Average"/>
                <a:ea typeface="Average"/>
                <a:cs typeface="Average"/>
                <a:sym typeface="Average"/>
              </a:rPr>
              <a:t>And His name will be called Wonderful Counselor, Mighty God, Eternal Father, Prince of Peace.</a:t>
            </a:r>
            <a:endParaRPr sz="2800">
              <a:latin typeface="Average"/>
              <a:ea typeface="Average"/>
              <a:cs typeface="Average"/>
              <a:sym typeface="Average"/>
            </a:endParaRPr>
          </a:p>
        </p:txBody>
      </p:sp>
      <p:sp>
        <p:nvSpPr>
          <p:cNvPr id="96" name="Google Shape;96;p18"/>
          <p:cNvSpPr txBox="1"/>
          <p:nvPr/>
        </p:nvSpPr>
        <p:spPr>
          <a:xfrm>
            <a:off x="4764225" y="227150"/>
            <a:ext cx="4266900" cy="48279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latin typeface="Average"/>
                <a:ea typeface="Average"/>
                <a:cs typeface="Average"/>
                <a:sym typeface="Average"/>
              </a:rPr>
              <a:t>Isaiah 52:13-15</a:t>
            </a:r>
            <a:endParaRPr sz="2400">
              <a:latin typeface="Average"/>
              <a:ea typeface="Average"/>
              <a:cs typeface="Average"/>
              <a:sym typeface="Average"/>
            </a:endParaRPr>
          </a:p>
          <a:p>
            <a:pPr indent="0" lvl="0" marL="0" rtl="0" algn="l">
              <a:spcBef>
                <a:spcPts val="0"/>
              </a:spcBef>
              <a:spcAft>
                <a:spcPts val="0"/>
              </a:spcAft>
              <a:buNone/>
            </a:pPr>
            <a:r>
              <a:rPr lang="en" sz="2400">
                <a:latin typeface="Average"/>
                <a:ea typeface="Average"/>
                <a:cs typeface="Average"/>
                <a:sym typeface="Average"/>
              </a:rPr>
              <a:t>Behold, My servant will prosper,</a:t>
            </a:r>
            <a:endParaRPr sz="2400">
              <a:latin typeface="Average"/>
              <a:ea typeface="Average"/>
              <a:cs typeface="Average"/>
              <a:sym typeface="Average"/>
            </a:endParaRPr>
          </a:p>
          <a:p>
            <a:pPr indent="0" lvl="0" marL="0" rtl="0" algn="l">
              <a:spcBef>
                <a:spcPts val="0"/>
              </a:spcBef>
              <a:spcAft>
                <a:spcPts val="0"/>
              </a:spcAft>
              <a:buNone/>
            </a:pPr>
            <a:r>
              <a:rPr lang="en" sz="2400">
                <a:latin typeface="Average"/>
                <a:ea typeface="Average"/>
                <a:cs typeface="Average"/>
                <a:sym typeface="Average"/>
              </a:rPr>
              <a:t>He will be high and lifted up and greatly exalted.</a:t>
            </a:r>
            <a:endParaRPr sz="2400">
              <a:latin typeface="Average"/>
              <a:ea typeface="Average"/>
              <a:cs typeface="Average"/>
              <a:sym typeface="Average"/>
            </a:endParaRPr>
          </a:p>
          <a:p>
            <a:pPr indent="0" lvl="0" marL="0" rtl="0" algn="l">
              <a:spcBef>
                <a:spcPts val="0"/>
              </a:spcBef>
              <a:spcAft>
                <a:spcPts val="0"/>
              </a:spcAft>
              <a:buNone/>
            </a:pPr>
            <a:r>
              <a:rPr lang="en" sz="2400">
                <a:latin typeface="Average"/>
                <a:ea typeface="Average"/>
                <a:cs typeface="Average"/>
                <a:sym typeface="Average"/>
              </a:rPr>
              <a:t>14 Just as many were astonished at you, My people,</a:t>
            </a:r>
            <a:endParaRPr sz="2400">
              <a:latin typeface="Average"/>
              <a:ea typeface="Average"/>
              <a:cs typeface="Average"/>
              <a:sym typeface="Average"/>
            </a:endParaRPr>
          </a:p>
          <a:p>
            <a:pPr indent="0" lvl="0" marL="0" rtl="0" algn="l">
              <a:spcBef>
                <a:spcPts val="0"/>
              </a:spcBef>
              <a:spcAft>
                <a:spcPts val="0"/>
              </a:spcAft>
              <a:buNone/>
            </a:pPr>
            <a:r>
              <a:rPr lang="en" sz="2400">
                <a:latin typeface="Average"/>
                <a:ea typeface="Average"/>
                <a:cs typeface="Average"/>
                <a:sym typeface="Average"/>
              </a:rPr>
              <a:t>So His appearance was marred more than any man</a:t>
            </a:r>
            <a:endParaRPr sz="2400">
              <a:latin typeface="Average"/>
              <a:ea typeface="Average"/>
              <a:cs typeface="Average"/>
              <a:sym typeface="Average"/>
            </a:endParaRPr>
          </a:p>
          <a:p>
            <a:pPr indent="0" lvl="0" marL="0" rtl="0" algn="l">
              <a:spcBef>
                <a:spcPts val="0"/>
              </a:spcBef>
              <a:spcAft>
                <a:spcPts val="0"/>
              </a:spcAft>
              <a:buNone/>
            </a:pPr>
            <a:r>
              <a:rPr lang="en" sz="2400">
                <a:latin typeface="Average"/>
                <a:ea typeface="Average"/>
                <a:cs typeface="Average"/>
                <a:sym typeface="Average"/>
              </a:rPr>
              <a:t>And His form more than the sons of men.</a:t>
            </a:r>
            <a:endParaRPr sz="2400">
              <a:latin typeface="Average"/>
              <a:ea typeface="Average"/>
              <a:cs typeface="Average"/>
              <a:sym typeface="Average"/>
            </a:endParaRPr>
          </a:p>
          <a:p>
            <a:pPr indent="0" lvl="0" marL="0" rtl="0" algn="l">
              <a:spcBef>
                <a:spcPts val="0"/>
              </a:spcBef>
              <a:spcAft>
                <a:spcPts val="0"/>
              </a:spcAft>
              <a:buNone/>
            </a:pPr>
            <a:r>
              <a:rPr lang="en" sz="2400">
                <a:latin typeface="Average"/>
                <a:ea typeface="Average"/>
                <a:cs typeface="Average"/>
                <a:sym typeface="Average"/>
              </a:rPr>
              <a:t>15 Thus He will sprinkle many nations,</a:t>
            </a:r>
            <a:endParaRPr sz="2400">
              <a:latin typeface="Average"/>
              <a:ea typeface="Average"/>
              <a:cs typeface="Average"/>
              <a:sym typeface="Averag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In this video, we explore the mysterious promise on page three of the Bible, that a promised deliverer would one day come to confront evil and rescue humanity. We trace this theme through the family of Abraham, the messianic lineage of David, and ultimately to Jesus who defeated evil by letting it defeat him.&#10;&#10;#Jesus #Messiah #TheBibleProject" id="103" name="Google Shape;103;p19" title="Messiah">
            <a:hlinkClick r:id="rId3"/>
          </p:cNvPr>
          <p:cNvPicPr preferRelativeResize="0"/>
          <p:nvPr/>
        </p:nvPicPr>
        <p:blipFill>
          <a:blip r:embed="rId4">
            <a:alphaModFix/>
          </a:blip>
          <a:stretch>
            <a:fillRect/>
          </a:stretch>
        </p:blipFill>
        <p:spPr>
          <a:xfrm>
            <a:off x="1409275" y="199700"/>
            <a:ext cx="6476125" cy="4857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149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 1</a:t>
            </a:r>
            <a:endParaRPr/>
          </a:p>
        </p:txBody>
      </p:sp>
      <p:sp>
        <p:nvSpPr>
          <p:cNvPr id="109" name="Google Shape;109;p20"/>
          <p:cNvSpPr txBox="1"/>
          <p:nvPr>
            <p:ph idx="1" type="body"/>
          </p:nvPr>
        </p:nvSpPr>
        <p:spPr>
          <a:xfrm>
            <a:off x="311700" y="7850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“Behold, I send My messenger ahead of You,</a:t>
            </a:r>
            <a:endParaRPr sz="2400"/>
          </a:p>
          <a:p>
            <a:pPr indent="0" lvl="0" marL="0" rtl="0" algn="l">
              <a:spcBef>
                <a:spcPts val="1600"/>
              </a:spcBef>
              <a:spcAft>
                <a:spcPts val="0"/>
              </a:spcAft>
              <a:buNone/>
            </a:pPr>
            <a:r>
              <a:rPr lang="en" sz="2400"/>
              <a:t>Who will prepare Your way;</a:t>
            </a:r>
            <a:endParaRPr sz="2400"/>
          </a:p>
          <a:p>
            <a:pPr indent="0" lvl="0" marL="0" rtl="0" algn="l">
              <a:spcBef>
                <a:spcPts val="1600"/>
              </a:spcBef>
              <a:spcAft>
                <a:spcPts val="0"/>
              </a:spcAft>
              <a:buNone/>
            </a:pPr>
            <a:r>
              <a:rPr lang="en" sz="2400"/>
              <a:t>3 The voice of one crying in the wilderness,</a:t>
            </a:r>
            <a:endParaRPr sz="2400"/>
          </a:p>
          <a:p>
            <a:pPr indent="0" lvl="0" marL="0" rtl="0" algn="l">
              <a:spcBef>
                <a:spcPts val="1600"/>
              </a:spcBef>
              <a:spcAft>
                <a:spcPts val="0"/>
              </a:spcAft>
              <a:buNone/>
            </a:pPr>
            <a:r>
              <a:rPr lang="en" sz="2400"/>
              <a:t>‘Make ready the way of the Lord,</a:t>
            </a:r>
            <a:endParaRPr sz="2400"/>
          </a:p>
          <a:p>
            <a:pPr indent="0" lvl="0" marL="0" rtl="0" algn="l">
              <a:spcBef>
                <a:spcPts val="1600"/>
              </a:spcBef>
              <a:spcAft>
                <a:spcPts val="0"/>
              </a:spcAft>
              <a:buNone/>
            </a:pPr>
            <a:r>
              <a:rPr lang="en" sz="2400"/>
              <a:t>Make His paths straight.’”</a:t>
            </a:r>
            <a:endParaRPr sz="2400"/>
          </a:p>
          <a:p>
            <a:pPr indent="0" lvl="0" marL="0" rtl="0" algn="l">
              <a:spcBef>
                <a:spcPts val="1600"/>
              </a:spcBef>
              <a:spcAft>
                <a:spcPts val="1600"/>
              </a:spcAft>
              <a:buNone/>
            </a:pPr>
            <a:r>
              <a:rPr lang="en" sz="2400"/>
              <a:t>4 John the Baptist appeared in the wilderness preaching a baptism of </a:t>
            </a:r>
            <a:r>
              <a:rPr b="1" lang="en" sz="2400" u="sng"/>
              <a:t>repentance</a:t>
            </a:r>
            <a:r>
              <a:rPr lang="en" sz="2400"/>
              <a:t> for the forgiveness of sins.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149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 1</a:t>
            </a:r>
            <a:endParaRPr/>
          </a:p>
        </p:txBody>
      </p:sp>
      <p:sp>
        <p:nvSpPr>
          <p:cNvPr id="115" name="Google Shape;115;p21"/>
          <p:cNvSpPr txBox="1"/>
          <p:nvPr>
            <p:ph idx="1" type="body"/>
          </p:nvPr>
        </p:nvSpPr>
        <p:spPr>
          <a:xfrm>
            <a:off x="311700" y="7850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“Behold, I send My messenger ahead of You,</a:t>
            </a:r>
            <a:endParaRPr sz="2400"/>
          </a:p>
          <a:p>
            <a:pPr indent="0" lvl="0" marL="0" rtl="0" algn="l">
              <a:spcBef>
                <a:spcPts val="1600"/>
              </a:spcBef>
              <a:spcAft>
                <a:spcPts val="0"/>
              </a:spcAft>
              <a:buNone/>
            </a:pPr>
            <a:r>
              <a:rPr lang="en" sz="2400"/>
              <a:t>Who will prepare Your way;</a:t>
            </a:r>
            <a:endParaRPr sz="2400"/>
          </a:p>
          <a:p>
            <a:pPr indent="0" lvl="0" marL="0" rtl="0" algn="l">
              <a:spcBef>
                <a:spcPts val="1600"/>
              </a:spcBef>
              <a:spcAft>
                <a:spcPts val="0"/>
              </a:spcAft>
              <a:buNone/>
            </a:pPr>
            <a:r>
              <a:rPr lang="en" sz="2400"/>
              <a:t>3 The voice of one crying in the wilderness,</a:t>
            </a:r>
            <a:endParaRPr sz="2400"/>
          </a:p>
          <a:p>
            <a:pPr indent="0" lvl="0" marL="0" rtl="0" algn="l">
              <a:spcBef>
                <a:spcPts val="1600"/>
              </a:spcBef>
              <a:spcAft>
                <a:spcPts val="0"/>
              </a:spcAft>
              <a:buNone/>
            </a:pPr>
            <a:r>
              <a:rPr lang="en" sz="2400"/>
              <a:t>‘Make ready the way of the Lord,</a:t>
            </a:r>
            <a:endParaRPr sz="2400"/>
          </a:p>
          <a:p>
            <a:pPr indent="0" lvl="0" marL="0" rtl="0" algn="l">
              <a:spcBef>
                <a:spcPts val="1600"/>
              </a:spcBef>
              <a:spcAft>
                <a:spcPts val="0"/>
              </a:spcAft>
              <a:buNone/>
            </a:pPr>
            <a:r>
              <a:rPr lang="en" sz="2400"/>
              <a:t>Make His paths straight.’”</a:t>
            </a:r>
            <a:endParaRPr sz="2400"/>
          </a:p>
          <a:p>
            <a:pPr indent="0" lvl="0" marL="0" rtl="0" algn="l">
              <a:spcBef>
                <a:spcPts val="1600"/>
              </a:spcBef>
              <a:spcAft>
                <a:spcPts val="1600"/>
              </a:spcAft>
              <a:buNone/>
            </a:pPr>
            <a:r>
              <a:rPr lang="en" sz="2400"/>
              <a:t>4 John the Baptist appeared in the wilderness preaching a baptism of </a:t>
            </a:r>
            <a:r>
              <a:rPr b="1" lang="en" sz="2400" u="sng"/>
              <a:t>repentance</a:t>
            </a:r>
            <a:r>
              <a:rPr lang="en" sz="2400"/>
              <a:t> for the forgiveness of sins.</a:t>
            </a:r>
            <a:endParaRPr sz="2400"/>
          </a:p>
        </p:txBody>
      </p:sp>
      <p:sp>
        <p:nvSpPr>
          <p:cNvPr id="116" name="Google Shape;116;p21"/>
          <p:cNvSpPr txBox="1"/>
          <p:nvPr/>
        </p:nvSpPr>
        <p:spPr>
          <a:xfrm>
            <a:off x="1728125" y="1388750"/>
            <a:ext cx="5020800" cy="27303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u="sng">
                <a:latin typeface="Average"/>
                <a:ea typeface="Average"/>
                <a:cs typeface="Average"/>
                <a:sym typeface="Average"/>
              </a:rPr>
              <a:t>Ephesians 2:8,9</a:t>
            </a:r>
            <a:endParaRPr sz="2800">
              <a:latin typeface="Average"/>
              <a:ea typeface="Average"/>
              <a:cs typeface="Average"/>
              <a:sym typeface="Average"/>
            </a:endParaRPr>
          </a:p>
          <a:p>
            <a:pPr indent="0" lvl="0" marL="0" rtl="0" algn="l">
              <a:spcBef>
                <a:spcPts val="0"/>
              </a:spcBef>
              <a:spcAft>
                <a:spcPts val="0"/>
              </a:spcAft>
              <a:buNone/>
            </a:pPr>
            <a:r>
              <a:rPr lang="en" sz="2800">
                <a:latin typeface="Average"/>
                <a:ea typeface="Average"/>
                <a:cs typeface="Average"/>
                <a:sym typeface="Average"/>
              </a:rPr>
              <a:t>8 For it is by grace you have been saved, through faith—and this is not from yourselves, it is the gift of God— 9 not by works, so that no one can boast.</a:t>
            </a:r>
            <a:endParaRPr sz="2800">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